
<file path=[Content_Types].xml><?xml version="1.0" encoding="utf-8"?>
<Types xmlns="http://schemas.openxmlformats.org/package/2006/content-types">
  <Default Extension="m4a" ContentType="audio/mp4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9" r:id="rId21"/>
    <p:sldId id="280" r:id="rId22"/>
    <p:sldId id="281" r:id="rId23"/>
    <p:sldId id="275" r:id="rId24"/>
    <p:sldId id="276" r:id="rId25"/>
    <p:sldId id="277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3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1"/>
  </p:normalViewPr>
  <p:slideViewPr>
    <p:cSldViewPr snapToGrid="0" snapToObjects="1">
      <p:cViewPr varScale="1">
        <p:scale>
          <a:sx n="45" d="100"/>
          <a:sy n="45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p4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1pPr>
    <a:lvl2pPr indent="228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2pPr>
    <a:lvl3pPr indent="457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3pPr>
    <a:lvl4pPr indent="685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4pPr>
    <a:lvl5pPr indent="9144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5pPr>
    <a:lvl6pPr indent="11430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6pPr>
    <a:lvl7pPr indent="1371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7pPr>
    <a:lvl8pPr indent="1600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8pPr>
    <a:lvl9pPr indent="1828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と日付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>
                    <a:alpha val="87000"/>
                  </a:srgbClr>
                </a:solidFill>
              </a:defRPr>
            </a:lvl1pPr>
          </a:lstStyle>
          <a:p>
            <a:r>
              <a:t>作者と日付</a:t>
            </a:r>
          </a:p>
        </p:txBody>
      </p:sp>
      <p:sp>
        <p:nvSpPr>
          <p:cNvPr id="12" name="プレゼンテーション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>
                    <a:alpha val="87169"/>
                  </a:srgbClr>
                </a:solidFill>
              </a:defRPr>
            </a:lvl1pPr>
          </a:lstStyle>
          <a:p>
            <a:r>
              <a:t>プレゼンテーションのタイトル</a:t>
            </a:r>
          </a:p>
        </p:txBody>
      </p:sp>
      <p:sp>
        <p:nvSpPr>
          <p:cNvPr id="13" name="本文レベル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プレゼンテーションのサブタイトル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ステートメン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本文レベル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5pPr>
          </a:lstStyle>
          <a:p>
            <a:r>
              <a:t>ステートメント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ビッグファク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本文レベル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spc="-25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ファクト情報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r>
              <a:t>ファクト情報</a:t>
            </a:r>
          </a:p>
        </p:txBody>
      </p:sp>
      <p:sp>
        <p:nvSpPr>
          <p:cNvPr id="108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/>
                </a:solidFill>
              </a:defRPr>
            </a:lvl1pPr>
          </a:lstStyle>
          <a:p>
            <a:r>
              <a:t>属性</a:t>
            </a:r>
          </a:p>
        </p:txBody>
      </p:sp>
      <p:sp>
        <p:nvSpPr>
          <p:cNvPr id="116" name="本文レベル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solidFill>
                  <a:srgbClr val="000000"/>
                </a:solidFill>
              </a:defRPr>
            </a:lvl5pPr>
          </a:lstStyle>
          <a:p>
            <a:r>
              <a:t>“重要な引用”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画像（3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イメージ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イメージ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イメージ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イメージ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&amp;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プレゼンテーション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プレゼンテーションのタイトル</a:t>
            </a:r>
          </a:p>
        </p:txBody>
      </p:sp>
      <p:sp>
        <p:nvSpPr>
          <p:cNvPr id="23" name="作者と日付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/>
                </a:solidFill>
              </a:defRPr>
            </a:lvl1pPr>
          </a:lstStyle>
          <a:p>
            <a:r>
              <a:t>作者と日付</a:t>
            </a:r>
          </a:p>
        </p:txBody>
      </p:sp>
      <p:sp>
        <p:nvSpPr>
          <p:cNvPr id="24" name="本文レベル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プレゼンテーションのサブタイトル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&amp;画像（代替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スライドのタイトル</a:t>
            </a:r>
          </a:p>
        </p:txBody>
      </p:sp>
      <p:sp>
        <p:nvSpPr>
          <p:cNvPr id="34" name="本文レベル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r>
              <a:t>スライドのサブタイトル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&amp;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スライドのタイトル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スライドのタイトル</a:t>
            </a:r>
          </a:p>
        </p:txBody>
      </p:sp>
      <p:sp>
        <p:nvSpPr>
          <p:cNvPr id="43" name="スライド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/>
            </a:lvl1pPr>
          </a:lstStyle>
          <a:p>
            <a:r>
              <a:t>スライドのサブタイトル</a:t>
            </a:r>
          </a:p>
        </p:txBody>
      </p:sp>
      <p:sp>
        <p:nvSpPr>
          <p:cNvPr id="44" name="本文レベル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本文レベル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>
            <a:lvl1pPr>
              <a:defRPr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、箇条書き、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スライド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/>
            </a:lvl1pPr>
          </a:lstStyle>
          <a:p>
            <a:r>
              <a:t>スライドのサブタイトル</a:t>
            </a:r>
          </a:p>
        </p:txBody>
      </p:sp>
      <p:sp>
        <p:nvSpPr>
          <p:cNvPr id="61" name="本文レベル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スライドのタイトル</a:t>
            </a:r>
          </a:p>
        </p:txBody>
      </p:sp>
      <p:sp>
        <p:nvSpPr>
          <p:cNvPr id="64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セク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セクション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セクションタイトル</a:t>
            </a:r>
          </a:p>
        </p:txBody>
      </p:sp>
      <p:sp>
        <p:nvSpPr>
          <p:cNvPr id="72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スライドのタイトル</a:t>
            </a:r>
          </a:p>
        </p:txBody>
      </p:sp>
      <p:sp>
        <p:nvSpPr>
          <p:cNvPr id="80" name="スライド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r>
              <a:t>スライドのサブタイトル</a:t>
            </a:r>
          </a:p>
        </p:txBody>
      </p:sp>
      <p:sp>
        <p:nvSpPr>
          <p:cNvPr id="8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議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議題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議題のタイトル</a:t>
            </a:r>
          </a:p>
        </p:txBody>
      </p:sp>
      <p:sp>
        <p:nvSpPr>
          <p:cNvPr id="89" name="議題のサブタイトル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r>
              <a:t>議題のサブタイトル</a:t>
            </a:r>
          </a:p>
        </p:txBody>
      </p:sp>
      <p:sp>
        <p:nvSpPr>
          <p:cNvPr id="90" name="本文レベル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>
                <a:solidFill>
                  <a:srgbClr val="000000"/>
                </a:solidFill>
              </a:defRPr>
            </a:lvl5pPr>
          </a:lstStyle>
          <a:p>
            <a:r>
              <a:t>議題のトピック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スライドのタイトル</a:t>
            </a:r>
          </a:p>
        </p:txBody>
      </p:sp>
      <p:sp>
        <p:nvSpPr>
          <p:cNvPr id="3" name="本文レベル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2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2pPr>
            <a:lvl3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3pPr>
            <a:lvl4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4pPr>
            <a:lvl5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5pPr>
          </a:lstStyle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11978411" y="13125399"/>
            <a:ext cx="41468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1pPr>
      <a:lvl2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2pPr>
      <a:lvl3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3pPr>
      <a:lvl4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4pPr>
      <a:lvl5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5pPr>
      <a:lvl6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6pPr>
      <a:lvl7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7pPr>
      <a:lvl8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8pPr>
      <a:lvl9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0" i="0" u="none" strike="noStrike" cap="none" spc="-17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9pPr>
    </p:titleStyle>
    <p:bodyStyle>
      <a:lvl1pPr marL="6096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1pPr>
      <a:lvl2pPr marL="12192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2pPr>
      <a:lvl3pPr marL="18288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3pPr>
      <a:lvl4pPr marL="24384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4pPr>
      <a:lvl5pPr marL="30480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5pPr>
      <a:lvl6pPr marL="36576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6pPr>
      <a:lvl7pPr marL="42672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7pPr>
      <a:lvl8pPr marL="48768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8pPr>
      <a:lvl9pPr marL="54864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01 フィクショ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sp>
        <p:nvSpPr>
          <p:cNvPr id="152" name="とろろいも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とろろいも</a:t>
            </a:r>
          </a:p>
        </p:txBody>
      </p:sp>
      <p:sp>
        <p:nvSpPr>
          <p:cNvPr id="153" name="最終発表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最終発表</a:t>
            </a:r>
          </a:p>
        </p:txBody>
      </p:sp>
      <p:sp>
        <p:nvSpPr>
          <p:cNvPr id="154" name="とろろいもゲーム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とろろいもゲーム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rroz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t>a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rr</a:t>
            </a:r>
            <a:r>
              <a:t>oz</a:t>
            </a:r>
          </a:p>
        </p:txBody>
      </p:sp>
      <p:pic>
        <p:nvPicPr>
          <p:cNvPr id="186" name="arroz.mp3" descr="arroz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43531" y="630752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巻き舌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0" spc="-440"/>
            </a:lvl1pPr>
          </a:lstStyle>
          <a:p>
            <a:r>
              <a:t>巻き舌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札幌ラーメンとろろいも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札幌ラーメン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とろろいも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3ヶ月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sz="23900" spc="-477">
                <a:solidFill>
                  <a:srgbClr val="A93575">
                    <a:alpha val="87279"/>
                  </a:srgbClr>
                </a:solidFill>
              </a:rPr>
              <a:t>3</a:t>
            </a:r>
            <a:r>
              <a:t>ヶ月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とろろいも"/>
          <p:cNvSpPr txBox="1">
            <a:spLocks noGrp="1"/>
          </p:cNvSpPr>
          <p:nvPr>
            <p:ph type="body" sz="half" idx="4294967295"/>
          </p:nvPr>
        </p:nvSpPr>
        <p:spPr>
          <a:xfrm>
            <a:off x="-4352669" y="4920843"/>
            <a:ext cx="21971001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rgbClr val="000000">
                    <a:alpha val="87279"/>
                  </a:srgbClr>
                </a:solidFill>
              </a:defRPr>
            </a:lvl1pPr>
          </a:lstStyle>
          <a:p>
            <a:r>
              <a:t>とろろいも</a:t>
            </a:r>
          </a:p>
        </p:txBody>
      </p:sp>
      <p:sp>
        <p:nvSpPr>
          <p:cNvPr id="195" name="3ヶ月"/>
          <p:cNvSpPr txBox="1"/>
          <p:nvPr/>
        </p:nvSpPr>
        <p:spPr>
          <a:xfrm>
            <a:off x="6276001" y="4920843"/>
            <a:ext cx="21971001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defRPr sz="11600" spc="-232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pPr>
            <a:r>
              <a:rPr sz="23900" spc="-477">
                <a:solidFill>
                  <a:srgbClr val="A93575">
                    <a:alpha val="87279"/>
                  </a:srgbClr>
                </a:solidFill>
              </a:rPr>
              <a:t>3</a:t>
            </a:r>
            <a:r>
              <a:t>ヶ月</a:t>
            </a:r>
          </a:p>
        </p:txBody>
      </p:sp>
      <p:sp>
        <p:nvSpPr>
          <p:cNvPr id="196" name="×"/>
          <p:cNvSpPr txBox="1"/>
          <p:nvPr/>
        </p:nvSpPr>
        <p:spPr>
          <a:xfrm>
            <a:off x="7353763" y="4768443"/>
            <a:ext cx="10096334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1600" spc="-232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t>×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長い！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長い！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とろろいも"/>
          <p:cNvSpPr txBox="1">
            <a:spLocks noGrp="1"/>
          </p:cNvSpPr>
          <p:nvPr>
            <p:ph type="title"/>
          </p:nvPr>
        </p:nvSpPr>
        <p:spPr>
          <a:xfrm>
            <a:off x="3554956" y="4375714"/>
            <a:ext cx="6749894" cy="1433164"/>
          </a:xfrm>
          <a:prstGeom prst="rect">
            <a:avLst/>
          </a:prstGeom>
        </p:spPr>
        <p:txBody>
          <a:bodyPr anchor="ctr"/>
          <a:lstStyle>
            <a:lvl1pPr algn="ctr" defTabSz="2243271">
              <a:defRPr sz="10488" spc="-209">
                <a:solidFill>
                  <a:srgbClr val="A93575">
                    <a:alpha val="87365"/>
                  </a:srgbClr>
                </a:solidFill>
              </a:defRPr>
            </a:lvl1pPr>
          </a:lstStyle>
          <a:p>
            <a:r>
              <a:t>とろろいも</a:t>
            </a:r>
          </a:p>
        </p:txBody>
      </p:sp>
      <p:sp>
        <p:nvSpPr>
          <p:cNvPr id="201" name="巻き舌練習ゲーム"/>
          <p:cNvSpPr txBox="1">
            <a:spLocks noGrp="1"/>
          </p:cNvSpPr>
          <p:nvPr>
            <p:ph type="body" idx="13"/>
          </p:nvPr>
        </p:nvSpPr>
        <p:spPr>
          <a:xfrm>
            <a:off x="3474278" y="7909120"/>
            <a:ext cx="691125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ctr">
            <a:normAutofit fontScale="92500" lnSpcReduction="20000"/>
          </a:bodyPr>
          <a:lstStyle>
            <a:lvl1pPr algn="ctr" defTabSz="487044">
              <a:defRPr sz="6725"/>
            </a:lvl1pPr>
          </a:lstStyle>
          <a:p>
            <a:r>
              <a:t>巻き舌練習ゲーム</a:t>
            </a:r>
          </a:p>
        </p:txBody>
      </p:sp>
      <p:grpSp>
        <p:nvGrpSpPr>
          <p:cNvPr id="204" name="グループ"/>
          <p:cNvGrpSpPr/>
          <p:nvPr/>
        </p:nvGrpSpPr>
        <p:grpSpPr>
          <a:xfrm>
            <a:off x="13819851" y="2823820"/>
            <a:ext cx="8068360" cy="8068360"/>
            <a:chOff x="0" y="0"/>
            <a:chExt cx="8068358" cy="8068358"/>
          </a:xfrm>
        </p:grpSpPr>
        <p:sp>
          <p:nvSpPr>
            <p:cNvPr id="202" name="円形"/>
            <p:cNvSpPr/>
            <p:nvPr/>
          </p:nvSpPr>
          <p:spPr>
            <a:xfrm>
              <a:off x="0" y="0"/>
              <a:ext cx="8068359" cy="8068359"/>
            </a:xfrm>
            <a:prstGeom prst="ellipse">
              <a:avLst/>
            </a:prstGeom>
            <a:solidFill>
              <a:srgbClr val="25772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203" name="tororoimo_ai-1.png" descr="tororoimo_ai-1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16521" y="1511860"/>
              <a:ext cx="3396065" cy="50446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エモくない？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rgbClr val="A93575">
                    <a:alpha val="87279"/>
                  </a:srgbClr>
                </a:solidFill>
              </a:rPr>
              <a:t>エモ</a:t>
            </a:r>
            <a:r>
              <a:t>くない？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イモい！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rgbClr val="A93575">
                    <a:alpha val="87279"/>
                  </a:srgbClr>
                </a:solidFill>
              </a:rPr>
              <a:t>イモ</a:t>
            </a:r>
            <a:r>
              <a:t>い！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device-2020-06-14-150411.mp4" descr="device-2020-06-14-150411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63000" y="0"/>
            <a:ext cx="6858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40000" fill="hold"/>
                                        <p:tgtEl>
                                          <p:spTgt spid="2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1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Androidコース"/>
          <p:cNvSpPr txBox="1">
            <a:spLocks noGrp="1"/>
          </p:cNvSpPr>
          <p:nvPr>
            <p:ph type="body" idx="13"/>
          </p:nvPr>
        </p:nvSpPr>
        <p:spPr>
          <a:xfrm>
            <a:off x="1206500" y="2914162"/>
            <a:ext cx="9779001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92500" lnSpcReduction="20000"/>
          </a:bodyPr>
          <a:lstStyle>
            <a:lvl1pPr defTabSz="693419">
              <a:defRPr sz="6719"/>
            </a:lvl1pPr>
          </a:lstStyle>
          <a:p>
            <a:r>
              <a:t>Androidコース</a:t>
            </a:r>
          </a:p>
        </p:txBody>
      </p:sp>
      <p:sp>
        <p:nvSpPr>
          <p:cNvPr id="157" name="#スペイン語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None/>
              <a:defRPr sz="8000">
                <a:solidFill>
                  <a:srgbClr val="A93575">
                    <a:alpha val="87365"/>
                  </a:srgbClr>
                </a:solidFill>
              </a:defRPr>
            </a:pPr>
            <a:r>
              <a:t>#スペイン語</a:t>
            </a:r>
          </a:p>
          <a:p>
            <a:pPr marL="0" indent="0">
              <a:buSzTx/>
              <a:buNone/>
              <a:defRPr sz="8000"/>
            </a:pPr>
            <a:r>
              <a:t>#着物</a:t>
            </a:r>
          </a:p>
          <a:p>
            <a:pPr marL="0" indent="0">
              <a:buSzTx/>
              <a:buNone/>
              <a:defRPr sz="8000"/>
            </a:pPr>
            <a:r>
              <a:t>#星野源</a:t>
            </a:r>
          </a:p>
        </p:txBody>
      </p:sp>
      <p:pic>
        <p:nvPicPr>
          <p:cNvPr id="158" name="48FC15D4-CED5-4465-806F-084049668764.png" descr="48FC15D4-CED5-4465-806F-084049668764.png"/>
          <p:cNvPicPr>
            <a:picLocks noGrp="1" noChangeAspect="1"/>
          </p:cNvPicPr>
          <p:nvPr>
            <p:ph type="pic" idx="14"/>
          </p:nvPr>
        </p:nvPicPr>
        <p:blipFill>
          <a:blip r:embed="rId2"/>
          <a:srcRect l="25707" r="19406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59" name="とろろい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94505">
              <a:defRPr sz="10439" spc="-208"/>
            </a:lvl1pPr>
          </a:lstStyle>
          <a:p>
            <a:r>
              <a:t>とろろいも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Me gusta ~"/>
          <p:cNvSpPr txBox="1">
            <a:spLocks noGrp="1"/>
          </p:cNvSpPr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遊び方</a:t>
            </a:r>
            <a:endParaRPr dirty="0"/>
          </a:p>
        </p:txBody>
      </p:sp>
      <p:sp>
        <p:nvSpPr>
          <p:cNvPr id="164" name="私は〜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0000" spc="-2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>
                <a:solidFill>
                  <a:srgbClr val="A93575">
                    <a:alpha val="87279"/>
                  </a:srgbClr>
                </a:solidFill>
              </a:rPr>
              <a:t>「とろろいも」</a:t>
            </a:r>
            <a:r>
              <a:rPr lang="ja-JP" altLang="en-US"/>
              <a:t>と言い続ける！</a:t>
            </a:r>
            <a:endParaRPr dirty="0"/>
          </a:p>
        </p:txBody>
      </p:sp>
      <p:pic>
        <p:nvPicPr>
          <p:cNvPr id="165" name="Me gusta.mp3" descr="Me gusta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43256" y="4478006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93616654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2000" fill="hold"/>
                                        <p:tgtEl>
                                          <p:spTgt spid="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6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0CBDD59-3CD0-D34F-BBD0-5F7BA42FECD3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kumimoji="1" lang="ja-JP" altLang="en-US"/>
              <a:t>以上！</a:t>
            </a:r>
          </a:p>
        </p:txBody>
      </p:sp>
    </p:spTree>
    <p:extLst>
      <p:ext uri="{BB962C8B-B14F-4D97-AF65-F5344CB8AC3E}">
        <p14:creationId xmlns:p14="http://schemas.microsoft.com/office/powerpoint/2010/main" val="423762966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E3DD3A7-EE6F-594C-8258-B7765C39C977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kumimoji="1" lang="ja-JP" altLang="en-US"/>
              <a:t>実際に</a:t>
            </a:r>
            <a:r>
              <a:rPr kumimoji="1" lang="ja-JP" altLang="en-US">
                <a:solidFill>
                  <a:srgbClr val="A93575">
                    <a:alpha val="87279"/>
                  </a:srgbClr>
                </a:solidFill>
              </a:rPr>
              <a:t>遊んでみよう！</a:t>
            </a:r>
          </a:p>
        </p:txBody>
      </p:sp>
    </p:spTree>
    <p:extLst>
      <p:ext uri="{BB962C8B-B14F-4D97-AF65-F5344CB8AC3E}">
        <p14:creationId xmlns:p14="http://schemas.microsoft.com/office/powerpoint/2010/main" val="51679738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device-2020-06-14-153100.mp4" descr="device-2020-06-14-153100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63000" y="-1"/>
            <a:ext cx="6858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82000" fill="hold"/>
                                        <p:tgtEl>
                                          <p:spTgt spid="2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1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技術紹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技術紹介</a:t>
            </a:r>
          </a:p>
        </p:txBody>
      </p:sp>
      <p:sp>
        <p:nvSpPr>
          <p:cNvPr id="215" name="音声認識（SpeechRecognizer）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音声認識（SpeechRecognizer）</a:t>
            </a:r>
          </a:p>
          <a:p>
            <a:r>
              <a:t>Lottie</a:t>
            </a:r>
          </a:p>
          <a:p>
            <a:r>
              <a:t>データ保存（SharedPreference）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おわりに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おわりに</a:t>
            </a:r>
          </a:p>
        </p:txBody>
      </p:sp>
      <p:sp>
        <p:nvSpPr>
          <p:cNvPr id="218" name="スライドの箇条書きテキスト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頑張ったこと</a:t>
            </a:r>
            <a:endParaRPr lang="en-US" altLang="ja-JP" dirty="0"/>
          </a:p>
          <a:p>
            <a:pPr lvl="1"/>
            <a:r>
              <a:rPr lang="ja-JP" altLang="en-US"/>
              <a:t>大学の課題との両立</a:t>
            </a:r>
            <a:endParaRPr lang="en-US" altLang="ja-JP" dirty="0"/>
          </a:p>
          <a:p>
            <a:pPr lvl="1"/>
            <a:r>
              <a:rPr lang="ja-JP" altLang="en-US"/>
              <a:t>学びながら作る</a:t>
            </a:r>
            <a:endParaRPr lang="en-US" altLang="ja-JP" dirty="0"/>
          </a:p>
          <a:p>
            <a:pPr lvl="1"/>
            <a:r>
              <a:rPr lang="ja-JP" altLang="en-US"/>
              <a:t>メンターさんや周りの研修生の良いところを観察</a:t>
            </a:r>
            <a:endParaRPr lang="en-US" altLang="ja-JP" dirty="0"/>
          </a:p>
          <a:p>
            <a:pPr marL="609600" lvl="1" indent="0">
              <a:buNone/>
            </a:pPr>
            <a:endParaRPr lang="en-US" altLang="ja-JP" dirty="0"/>
          </a:p>
          <a:p>
            <a:r>
              <a:rPr lang="ja-JP" altLang="en-US"/>
              <a:t>「</a:t>
            </a:r>
            <a:r>
              <a:rPr lang="ja-JP" altLang="en-US">
                <a:solidFill>
                  <a:srgbClr val="A93575">
                    <a:alpha val="87365"/>
                  </a:srgbClr>
                </a:solidFill>
              </a:rPr>
              <a:t>どんなことでも質問していいよ</a:t>
            </a:r>
            <a:r>
              <a:rPr lang="ja-JP" altLang="en-US"/>
              <a:t>」と言えるメンターになりたい！</a:t>
            </a:r>
            <a:endParaRPr lang="en-US" altLang="ja-JP" dirty="0"/>
          </a:p>
          <a:p>
            <a:pPr lvl="1"/>
            <a:endParaRPr lang="en-US" altLang="ja-JP" dirty="0"/>
          </a:p>
          <a:p>
            <a:pPr lvl="1"/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今日から使えるスペイン語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今日から使える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スペイン語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Me gusta ~"/>
          <p:cNvSpPr txBox="1">
            <a:spLocks noGrp="1"/>
          </p:cNvSpPr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r>
              <a:t>Me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gusta</a:t>
            </a:r>
            <a:r>
              <a:t> ~</a:t>
            </a:r>
          </a:p>
        </p:txBody>
      </p:sp>
      <p:sp>
        <p:nvSpPr>
          <p:cNvPr id="164" name="私は〜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0000" spc="-2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t>私は〜が好きです</a:t>
            </a:r>
          </a:p>
        </p:txBody>
      </p:sp>
      <p:pic>
        <p:nvPicPr>
          <p:cNvPr id="165" name="Me gusta.mp3" descr="Me gusta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43256" y="4478006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2000" fill="hold"/>
                                        <p:tgtEl>
                                          <p:spTgt spid="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6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Me gustan las rosas."/>
          <p:cNvSpPr txBox="1">
            <a:spLocks noGrp="1"/>
          </p:cNvSpPr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r>
              <a:t>Me gustan las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rosas</a:t>
            </a:r>
            <a:r>
              <a:t>.</a:t>
            </a:r>
          </a:p>
        </p:txBody>
      </p:sp>
      <p:sp>
        <p:nvSpPr>
          <p:cNvPr id="168" name="私はバラ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0000" spc="-2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t>私はバラが好きです</a:t>
            </a:r>
          </a:p>
        </p:txBody>
      </p:sp>
      <p:pic>
        <p:nvPicPr>
          <p:cNvPr id="169" name="Me gustan las rosas..mp3" descr="Me gustan las rosas.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34307" y="4597608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8000" fill="hold"/>
                                        <p:tgtEl>
                                          <p:spTgt spid="1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6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Me gustan los perros."/>
          <p:cNvSpPr txBox="1">
            <a:spLocks noGrp="1"/>
          </p:cNvSpPr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r>
              <a:t>Me gustan los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perros</a:t>
            </a:r>
            <a:r>
              <a:t>.</a:t>
            </a:r>
          </a:p>
        </p:txBody>
      </p:sp>
      <p:sp>
        <p:nvSpPr>
          <p:cNvPr id="172" name="私は犬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0000" spc="-2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t>私は犬が好きです</a:t>
            </a:r>
          </a:p>
        </p:txBody>
      </p:sp>
      <p:pic>
        <p:nvPicPr>
          <p:cNvPr id="173" name="Me gustan los perros. (1).mp3" descr="Me gustan los perros. (1)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50659" y="4742491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8000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7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Me gusta el arroz."/>
          <p:cNvSpPr txBox="1">
            <a:spLocks noGrp="1"/>
          </p:cNvSpPr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r>
              <a:t>Me gusta el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arroz</a:t>
            </a:r>
            <a:r>
              <a:t>.</a:t>
            </a:r>
          </a:p>
        </p:txBody>
      </p:sp>
      <p:sp>
        <p:nvSpPr>
          <p:cNvPr id="176" name="私は米が好きです"/>
          <p:cNvSpPr txBox="1"/>
          <p:nvPr/>
        </p:nvSpPr>
        <p:spPr>
          <a:xfrm>
            <a:off x="1206499" y="6228806"/>
            <a:ext cx="21971001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10000" spc="-2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t>私は米が好きです</a:t>
            </a:r>
          </a:p>
        </p:txBody>
      </p:sp>
      <p:pic>
        <p:nvPicPr>
          <p:cNvPr id="177" name="Me gusta el arroz.mp3" descr="Me gusta el arroz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59936" y="4573542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0000" fill="hold"/>
                                        <p:tgtEl>
                                          <p:spTgt spid="1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7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sa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rPr>
                <a:solidFill>
                  <a:srgbClr val="A93575">
                    <a:alpha val="87279"/>
                  </a:srgbClr>
                </a:solidFill>
              </a:rPr>
              <a:t>r</a:t>
            </a:r>
            <a:r>
              <a:t>osa</a:t>
            </a:r>
          </a:p>
        </p:txBody>
      </p:sp>
      <p:pic>
        <p:nvPicPr>
          <p:cNvPr id="180" name="rosa.mp3" descr="rosa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41999" y="636355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00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err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2000" spc="-440"/>
            </a:pPr>
            <a:r>
              <a:t>pe</a:t>
            </a:r>
            <a:r>
              <a:rPr>
                <a:solidFill>
                  <a:srgbClr val="A93575"/>
                </a:solidFill>
              </a:rPr>
              <a:t>rr</a:t>
            </a:r>
            <a:r>
              <a:t>o</a:t>
            </a:r>
          </a:p>
        </p:txBody>
      </p:sp>
      <p:pic>
        <p:nvPicPr>
          <p:cNvPr id="183" name="perro.mp3" descr="perro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08526" y="6302172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128</Words>
  <Application>Microsoft Macintosh PowerPoint</Application>
  <PresentationFormat>ユーザー設定</PresentationFormat>
  <Paragraphs>46</Paragraphs>
  <Slides>25</Slides>
  <Notes>0</Notes>
  <HiddenSlides>0</HiddenSlides>
  <MMClips>11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25</vt:i4>
      </vt:variant>
    </vt:vector>
  </HeadingPairs>
  <TitlesOfParts>
    <vt:vector size="28" baseType="lpstr">
      <vt:lpstr>ヒラギノ角ゴ ProN W3</vt:lpstr>
      <vt:lpstr>ヒラギノ角ゴ ProN W6</vt:lpstr>
      <vt:lpstr>21_BasicWhite</vt:lpstr>
      <vt:lpstr>最終発表</vt:lpstr>
      <vt:lpstr>とろろいも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とろろいも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技術紹介</vt:lpstr>
      <vt:lpstr>おわりに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最終発表</dc:title>
  <cp:lastModifiedBy>酒井 葵生</cp:lastModifiedBy>
  <cp:revision>3</cp:revision>
  <dcterms:modified xsi:type="dcterms:W3CDTF">2020-06-14T13:05:36Z</dcterms:modified>
</cp:coreProperties>
</file>